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95"/>
  </p:notesMasterIdLst>
  <p:handoutMasterIdLst>
    <p:handoutMasterId r:id="rId96"/>
  </p:handoutMasterIdLst>
  <p:sldIdLst>
    <p:sldId id="265" r:id="rId5"/>
    <p:sldId id="725" r:id="rId6"/>
    <p:sldId id="724" r:id="rId7"/>
    <p:sldId id="618" r:id="rId8"/>
    <p:sldId id="619" r:id="rId9"/>
    <p:sldId id="620" r:id="rId10"/>
    <p:sldId id="621" r:id="rId11"/>
    <p:sldId id="624" r:id="rId12"/>
    <p:sldId id="625" r:id="rId13"/>
    <p:sldId id="626" r:id="rId14"/>
    <p:sldId id="627" r:id="rId15"/>
    <p:sldId id="704" r:id="rId16"/>
    <p:sldId id="705" r:id="rId17"/>
    <p:sldId id="710" r:id="rId18"/>
    <p:sldId id="707" r:id="rId19"/>
    <p:sldId id="708" r:id="rId20"/>
    <p:sldId id="709" r:id="rId21"/>
    <p:sldId id="712" r:id="rId22"/>
    <p:sldId id="713" r:id="rId23"/>
    <p:sldId id="721" r:id="rId24"/>
    <p:sldId id="714" r:id="rId25"/>
    <p:sldId id="628" r:id="rId26"/>
    <p:sldId id="629" r:id="rId27"/>
    <p:sldId id="630" r:id="rId28"/>
    <p:sldId id="631" r:id="rId29"/>
    <p:sldId id="632" r:id="rId30"/>
    <p:sldId id="633" r:id="rId31"/>
    <p:sldId id="634" r:id="rId32"/>
    <p:sldId id="635" r:id="rId33"/>
    <p:sldId id="636" r:id="rId34"/>
    <p:sldId id="637" r:id="rId35"/>
    <p:sldId id="638" r:id="rId36"/>
    <p:sldId id="720" r:id="rId37"/>
    <p:sldId id="640" r:id="rId38"/>
    <p:sldId id="641" r:id="rId39"/>
    <p:sldId id="642" r:id="rId40"/>
    <p:sldId id="643" r:id="rId41"/>
    <p:sldId id="666" r:id="rId42"/>
    <p:sldId id="645" r:id="rId43"/>
    <p:sldId id="646" r:id="rId44"/>
    <p:sldId id="647" r:id="rId45"/>
    <p:sldId id="667" r:id="rId46"/>
    <p:sldId id="649" r:id="rId47"/>
    <p:sldId id="650" r:id="rId48"/>
    <p:sldId id="651" r:id="rId49"/>
    <p:sldId id="652" r:id="rId50"/>
    <p:sldId id="668" r:id="rId51"/>
    <p:sldId id="654" r:id="rId52"/>
    <p:sldId id="669" r:id="rId53"/>
    <p:sldId id="656" r:id="rId54"/>
    <p:sldId id="657" r:id="rId55"/>
    <p:sldId id="658" r:id="rId56"/>
    <p:sldId id="659" r:id="rId57"/>
    <p:sldId id="660" r:id="rId58"/>
    <p:sldId id="665" r:id="rId59"/>
    <p:sldId id="670" r:id="rId60"/>
    <p:sldId id="671" r:id="rId61"/>
    <p:sldId id="672" r:id="rId62"/>
    <p:sldId id="673" r:id="rId63"/>
    <p:sldId id="674" r:id="rId64"/>
    <p:sldId id="681" r:id="rId65"/>
    <p:sldId id="680" r:id="rId66"/>
    <p:sldId id="722" r:id="rId67"/>
    <p:sldId id="683" r:id="rId68"/>
    <p:sldId id="675" r:id="rId69"/>
    <p:sldId id="676" r:id="rId70"/>
    <p:sldId id="677" r:id="rId71"/>
    <p:sldId id="678" r:id="rId72"/>
    <p:sldId id="679" r:id="rId73"/>
    <p:sldId id="684" r:id="rId74"/>
    <p:sldId id="685" r:id="rId75"/>
    <p:sldId id="686" r:id="rId76"/>
    <p:sldId id="691" r:id="rId77"/>
    <p:sldId id="688" r:id="rId78"/>
    <p:sldId id="689" r:id="rId79"/>
    <p:sldId id="682" r:id="rId80"/>
    <p:sldId id="690" r:id="rId81"/>
    <p:sldId id="692" r:id="rId82"/>
    <p:sldId id="693" r:id="rId83"/>
    <p:sldId id="694" r:id="rId84"/>
    <p:sldId id="696" r:id="rId85"/>
    <p:sldId id="695" r:id="rId86"/>
    <p:sldId id="697" r:id="rId87"/>
    <p:sldId id="698" r:id="rId88"/>
    <p:sldId id="699" r:id="rId89"/>
    <p:sldId id="723" r:id="rId90"/>
    <p:sldId id="701" r:id="rId91"/>
    <p:sldId id="702" r:id="rId92"/>
    <p:sldId id="703" r:id="rId93"/>
    <p:sldId id="616" r:id="rId9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4241" autoAdjust="0"/>
  </p:normalViewPr>
  <p:slideViewPr>
    <p:cSldViewPr>
      <p:cViewPr varScale="1">
        <p:scale>
          <a:sx n="72" d="100"/>
          <a:sy n="72" d="100"/>
        </p:scale>
        <p:origin x="244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tableStyles" Target="tableStyles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4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67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alsamiq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70402" y="4038599"/>
            <a:ext cx="2725598" cy="377189"/>
          </a:xfrm>
        </p:spPr>
        <p:txBody>
          <a:bodyPr/>
          <a:lstStyle/>
          <a:p>
            <a:r>
              <a:rPr lang="en-US" smtClean="0"/>
              <a:t>November 8th</a:t>
            </a:r>
            <a:r>
              <a:rPr lang="en-US" smtClean="0"/>
              <a:t>, </a:t>
            </a:r>
            <a:r>
              <a:rPr lang="en-US" dirty="0"/>
              <a:t>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199760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</a:t>
            </a:r>
            <a:r>
              <a:rPr lang="en-US" dirty="0" smtClean="0"/>
              <a:t>Tomorrow!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27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4-InstructorLayout)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11629</TotalTime>
  <Words>1570</Words>
  <Application>Microsoft Macintosh PowerPoint</Application>
  <PresentationFormat>On-screen Show (4:3)</PresentationFormat>
  <Paragraphs>402</Paragraphs>
  <Slides>90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Calibri</vt:lpstr>
      <vt:lpstr>Calibri Light</vt:lpstr>
      <vt:lpstr>Roboto</vt:lpstr>
      <vt:lpstr>StarSymbol</vt:lpstr>
      <vt:lpstr>Arial</vt:lpstr>
      <vt:lpstr>UCF - Theme</vt:lpstr>
      <vt:lpstr>Unbranded</vt:lpstr>
      <vt:lpstr>UTAustin</vt:lpstr>
      <vt:lpstr>Rutgers - Theme</vt:lpstr>
      <vt:lpstr>Behold Bootstrap!</vt:lpstr>
      <vt:lpstr>A Few Admin Items…</vt:lpstr>
      <vt:lpstr>Homework is Tomorrow!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Steven Daoud</cp:lastModifiedBy>
  <cp:revision>1482</cp:revision>
  <cp:lastPrinted>2016-01-30T16:23:56Z</cp:lastPrinted>
  <dcterms:created xsi:type="dcterms:W3CDTF">2015-01-20T17:19:00Z</dcterms:created>
  <dcterms:modified xsi:type="dcterms:W3CDTF">2017-11-15T18:39:23Z</dcterms:modified>
</cp:coreProperties>
</file>